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" descr="Toward context-sensitive openness: how understanding multicultural ...">
            <a:extLst>
              <a:ext uri="{FF2B5EF4-FFF2-40B4-BE49-F238E27FC236}">
                <a16:creationId xmlns:a16="http://schemas.microsoft.com/office/drawing/2014/main" id="{92C04E2F-DAB7-4972-95BB-899D810A3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245" y="3345270"/>
            <a:ext cx="5181219" cy="340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pic>
        <p:nvPicPr>
          <p:cNvPr id="5" name="Picture 2" descr="Helping Others To Achieve Their Dreams - Arty Kakreja - Medium">
            <a:extLst>
              <a:ext uri="{FF2B5EF4-FFF2-40B4-BE49-F238E27FC236}">
                <a16:creationId xmlns:a16="http://schemas.microsoft.com/office/drawing/2014/main" id="{2321CB26-50CC-410A-95AD-693A51C78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8" y="242316"/>
            <a:ext cx="3433011" cy="244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Los Angeles may store water under a lake drained to fill its faucets">
            <a:extLst>
              <a:ext uri="{FF2B5EF4-FFF2-40B4-BE49-F238E27FC236}">
                <a16:creationId xmlns:a16="http://schemas.microsoft.com/office/drawing/2014/main" id="{5AC26DDE-6B86-4A60-9E36-041FA3454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708" y="242316"/>
            <a:ext cx="8108644" cy="244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Free harmony Images, Pictures, and Royalty-Free Stock Photos ...">
            <a:extLst>
              <a:ext uri="{FF2B5EF4-FFF2-40B4-BE49-F238E27FC236}">
                <a16:creationId xmlns:a16="http://schemas.microsoft.com/office/drawing/2014/main" id="{23FFA285-F728-41D7-A83E-ADA58FAED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7" y="2907791"/>
            <a:ext cx="3433011" cy="215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Experience | IT Support Georgetown, TX">
            <a:extLst>
              <a:ext uri="{FF2B5EF4-FFF2-40B4-BE49-F238E27FC236}">
                <a16:creationId xmlns:a16="http://schemas.microsoft.com/office/drawing/2014/main" id="{3765F7A1-6FE9-471D-B17D-2A6ED51E4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537" y="1834926"/>
            <a:ext cx="4836864" cy="214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A Meditation on Anxious Emotions - Mindful">
            <a:extLst>
              <a:ext uri="{FF2B5EF4-FFF2-40B4-BE49-F238E27FC236}">
                <a16:creationId xmlns:a16="http://schemas.microsoft.com/office/drawing/2014/main" id="{60D59556-BC9D-4C09-9847-6840A1744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7" y="5173657"/>
            <a:ext cx="3433011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ILLSYN Decorative hourglass - clear glass - IKEA">
            <a:extLst>
              <a:ext uri="{FF2B5EF4-FFF2-40B4-BE49-F238E27FC236}">
                <a16:creationId xmlns:a16="http://schemas.microsoft.com/office/drawing/2014/main" id="{AF640603-9192-4BC3-BC84-5B3F7DB03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935" y="5797906"/>
            <a:ext cx="949490" cy="94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6" descr="Quotes about Control over others (44 quotes)">
            <a:extLst>
              <a:ext uri="{FF2B5EF4-FFF2-40B4-BE49-F238E27FC236}">
                <a16:creationId xmlns:a16="http://schemas.microsoft.com/office/drawing/2014/main" id="{2FF2C911-AC04-4E7D-BAB6-8CEBC27BD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23" y="5091734"/>
            <a:ext cx="22860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8" descr="Mistakes are incredibly valuable as long as you learn from them.">
            <a:extLst>
              <a:ext uri="{FF2B5EF4-FFF2-40B4-BE49-F238E27FC236}">
                <a16:creationId xmlns:a16="http://schemas.microsoft.com/office/drawing/2014/main" id="{C7918A8D-2475-4411-BE63-EDCD1AEFA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708" y="2891317"/>
            <a:ext cx="2770569" cy="184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The 10 best tracks to help you concentrate on your studies and ...">
            <a:extLst>
              <a:ext uri="{FF2B5EF4-FFF2-40B4-BE49-F238E27FC236}">
                <a16:creationId xmlns:a16="http://schemas.microsoft.com/office/drawing/2014/main" id="{AEF64B2B-35E7-4A76-AD62-6E821D358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457" y="1257021"/>
            <a:ext cx="1836420" cy="129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hange 定義: 同義字、 反義詞和發音">
            <a:extLst>
              <a:ext uri="{FF2B5EF4-FFF2-40B4-BE49-F238E27FC236}">
                <a16:creationId xmlns:a16="http://schemas.microsoft.com/office/drawing/2014/main" id="{5C0C63E2-3021-4F44-9196-DDF34ABF0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734" y="5860586"/>
            <a:ext cx="1157850" cy="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21745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柏曼深</cp:lastModifiedBy>
  <cp:revision>64</cp:revision>
  <cp:lastPrinted>2017-02-28T03:55:47Z</cp:lastPrinted>
  <dcterms:created xsi:type="dcterms:W3CDTF">2016-07-23T10:44:08Z</dcterms:created>
  <dcterms:modified xsi:type="dcterms:W3CDTF">2020-06-29T02:04:26Z</dcterms:modified>
</cp:coreProperties>
</file>